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  <p:sldId id="257" r:id="rId3"/>
    <p:sldId id="256" r:id="rId4"/>
    <p:sldId id="258" r:id="rId5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26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0CF65-F439-41A1-9B45-6B9616E4C1C1}" type="datetimeFigureOut">
              <a:rPr lang="nl-NL" smtClean="0"/>
              <a:t>16-4-2018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EEE63-1968-4782-8CA2-A746AB46887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323889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0CF65-F439-41A1-9B45-6B9616E4C1C1}" type="datetimeFigureOut">
              <a:rPr lang="nl-NL" smtClean="0"/>
              <a:t>16-4-2018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EEE63-1968-4782-8CA2-A746AB46887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696297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0CF65-F439-41A1-9B45-6B9616E4C1C1}" type="datetimeFigureOut">
              <a:rPr lang="nl-NL" smtClean="0"/>
              <a:t>16-4-2018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EEE63-1968-4782-8CA2-A746AB46887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412386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0CF65-F439-41A1-9B45-6B9616E4C1C1}" type="datetimeFigureOut">
              <a:rPr lang="nl-NL" smtClean="0"/>
              <a:t>16-4-2018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EEE63-1968-4782-8CA2-A746AB46887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646393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0CF65-F439-41A1-9B45-6B9616E4C1C1}" type="datetimeFigureOut">
              <a:rPr lang="nl-NL" smtClean="0"/>
              <a:t>16-4-2018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EEE63-1968-4782-8CA2-A746AB46887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816816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0CF65-F439-41A1-9B45-6B9616E4C1C1}" type="datetimeFigureOut">
              <a:rPr lang="nl-NL" smtClean="0"/>
              <a:t>16-4-2018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EEE63-1968-4782-8CA2-A746AB46887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415236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0CF65-F439-41A1-9B45-6B9616E4C1C1}" type="datetimeFigureOut">
              <a:rPr lang="nl-NL" smtClean="0"/>
              <a:t>16-4-2018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EEE63-1968-4782-8CA2-A746AB46887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406392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0CF65-F439-41A1-9B45-6B9616E4C1C1}" type="datetimeFigureOut">
              <a:rPr lang="nl-NL" smtClean="0"/>
              <a:t>16-4-2018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EEE63-1968-4782-8CA2-A746AB46887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466473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0CF65-F439-41A1-9B45-6B9616E4C1C1}" type="datetimeFigureOut">
              <a:rPr lang="nl-NL" smtClean="0"/>
              <a:t>16-4-2018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EEE63-1968-4782-8CA2-A746AB46887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927099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0CF65-F439-41A1-9B45-6B9616E4C1C1}" type="datetimeFigureOut">
              <a:rPr lang="nl-NL" smtClean="0"/>
              <a:t>16-4-2018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EEE63-1968-4782-8CA2-A746AB46887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691442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0CF65-F439-41A1-9B45-6B9616E4C1C1}" type="datetimeFigureOut">
              <a:rPr lang="nl-NL" smtClean="0"/>
              <a:t>16-4-2018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EEE63-1968-4782-8CA2-A746AB46887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178262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40CF65-F439-41A1-9B45-6B9616E4C1C1}" type="datetimeFigureOut">
              <a:rPr lang="nl-NL" smtClean="0"/>
              <a:t>16-4-2018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DEEE63-1968-4782-8CA2-A746AB46887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940138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9632" y="2204864"/>
            <a:ext cx="5826471" cy="3258224"/>
          </a:xfrm>
          <a:prstGeom prst="rect">
            <a:avLst/>
          </a:prstGeom>
        </p:spPr>
      </p:pic>
      <p:sp>
        <p:nvSpPr>
          <p:cNvPr id="2" name="Tekstvak 1"/>
          <p:cNvSpPr txBox="1"/>
          <p:nvPr/>
        </p:nvSpPr>
        <p:spPr>
          <a:xfrm>
            <a:off x="1043608" y="404664"/>
            <a:ext cx="69847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Welke applicaties hebben we allemaal op Mijnhelicon.nl ?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8778210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63888" y="85995"/>
            <a:ext cx="2896771" cy="1619905"/>
          </a:xfrm>
          <a:prstGeom prst="rect">
            <a:avLst/>
          </a:prstGeom>
        </p:spPr>
      </p:pic>
      <p:sp>
        <p:nvSpPr>
          <p:cNvPr id="3" name="Pijl-rechts 2"/>
          <p:cNvSpPr/>
          <p:nvPr/>
        </p:nvSpPr>
        <p:spPr>
          <a:xfrm>
            <a:off x="2483768" y="762963"/>
            <a:ext cx="1368152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" name="Tekstvak 3"/>
          <p:cNvSpPr txBox="1"/>
          <p:nvPr/>
        </p:nvSpPr>
        <p:spPr>
          <a:xfrm>
            <a:off x="986683" y="655821"/>
            <a:ext cx="15841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Elektronisch</a:t>
            </a:r>
            <a:endParaRPr lang="nl-NL" dirty="0"/>
          </a:p>
          <a:p>
            <a:r>
              <a:rPr lang="nl-NL" dirty="0" smtClean="0"/>
              <a:t>Leeromgeving (wiki)</a:t>
            </a:r>
            <a:endParaRPr lang="nl-NL" dirty="0"/>
          </a:p>
        </p:txBody>
      </p:sp>
      <p:sp>
        <p:nvSpPr>
          <p:cNvPr id="7" name="Tekstvak 6"/>
          <p:cNvSpPr txBox="1"/>
          <p:nvPr/>
        </p:nvSpPr>
        <p:spPr>
          <a:xfrm>
            <a:off x="998014" y="2059702"/>
            <a:ext cx="15841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Groen Kennisnet (kennisbank)</a:t>
            </a:r>
            <a:endParaRPr lang="nl-NL" dirty="0"/>
          </a:p>
        </p:txBody>
      </p:sp>
      <p:pic>
        <p:nvPicPr>
          <p:cNvPr id="8" name="Afbeelding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63887" y="1572914"/>
            <a:ext cx="2896771" cy="1619905"/>
          </a:xfrm>
          <a:prstGeom prst="rect">
            <a:avLst/>
          </a:prstGeom>
        </p:spPr>
      </p:pic>
      <p:sp>
        <p:nvSpPr>
          <p:cNvPr id="9" name="Pijl-rechts 8"/>
          <p:cNvSpPr/>
          <p:nvPr/>
        </p:nvSpPr>
        <p:spPr>
          <a:xfrm>
            <a:off x="2987824" y="2166842"/>
            <a:ext cx="1368152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Tekstvak 9"/>
          <p:cNvSpPr txBox="1"/>
          <p:nvPr/>
        </p:nvSpPr>
        <p:spPr>
          <a:xfrm>
            <a:off x="955150" y="3541105"/>
            <a:ext cx="15841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err="1" smtClean="0"/>
              <a:t>Eduarte</a:t>
            </a:r>
            <a:r>
              <a:rPr lang="nl-NL" dirty="0" smtClean="0"/>
              <a:t> (rooster / huiswerk)</a:t>
            </a:r>
            <a:endParaRPr lang="nl-NL" dirty="0"/>
          </a:p>
        </p:txBody>
      </p:sp>
      <p:pic>
        <p:nvPicPr>
          <p:cNvPr id="12" name="Afbeelding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63887" y="3192818"/>
            <a:ext cx="2896771" cy="1619905"/>
          </a:xfrm>
          <a:prstGeom prst="rect">
            <a:avLst/>
          </a:prstGeom>
        </p:spPr>
      </p:pic>
      <p:sp>
        <p:nvSpPr>
          <p:cNvPr id="13" name="Pijl-rechts 12"/>
          <p:cNvSpPr/>
          <p:nvPr/>
        </p:nvSpPr>
        <p:spPr>
          <a:xfrm>
            <a:off x="3419872" y="3822405"/>
            <a:ext cx="1368152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Tekstvak 15"/>
          <p:cNvSpPr txBox="1"/>
          <p:nvPr/>
        </p:nvSpPr>
        <p:spPr>
          <a:xfrm>
            <a:off x="998014" y="5157192"/>
            <a:ext cx="15841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mtClean="0"/>
              <a:t>Onderwijs Dashboard </a:t>
            </a:r>
            <a:r>
              <a:rPr lang="nl-NL" dirty="0" smtClean="0"/>
              <a:t>(</a:t>
            </a:r>
            <a:r>
              <a:rPr lang="nl-NL" dirty="0" err="1" smtClean="0"/>
              <a:t>Enquete</a:t>
            </a:r>
            <a:r>
              <a:rPr lang="nl-NL" dirty="0" smtClean="0"/>
              <a:t>)</a:t>
            </a:r>
            <a:endParaRPr lang="nl-NL" dirty="0"/>
          </a:p>
        </p:txBody>
      </p:sp>
      <p:pic>
        <p:nvPicPr>
          <p:cNvPr id="17" name="Afbeelding 1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63886" y="4628765"/>
            <a:ext cx="2896771" cy="1619905"/>
          </a:xfrm>
          <a:prstGeom prst="rect">
            <a:avLst/>
          </a:prstGeom>
        </p:spPr>
      </p:pic>
      <p:sp>
        <p:nvSpPr>
          <p:cNvPr id="18" name="Pijl-rechts 17"/>
          <p:cNvSpPr/>
          <p:nvPr/>
        </p:nvSpPr>
        <p:spPr>
          <a:xfrm>
            <a:off x="3923928" y="5258351"/>
            <a:ext cx="1368152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729493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/>
          <p:cNvSpPr txBox="1"/>
          <p:nvPr/>
        </p:nvSpPr>
        <p:spPr>
          <a:xfrm>
            <a:off x="986683" y="655821"/>
            <a:ext cx="15841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Opwaarderen printpas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63888" y="85995"/>
            <a:ext cx="2896771" cy="1619905"/>
          </a:xfrm>
          <a:prstGeom prst="rect">
            <a:avLst/>
          </a:prstGeom>
        </p:spPr>
      </p:pic>
      <p:sp>
        <p:nvSpPr>
          <p:cNvPr id="5" name="Pijl-rechts 4"/>
          <p:cNvSpPr/>
          <p:nvPr/>
        </p:nvSpPr>
        <p:spPr>
          <a:xfrm>
            <a:off x="4427984" y="685438"/>
            <a:ext cx="1368152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" name="Tekstvak 5"/>
          <p:cNvSpPr txBox="1"/>
          <p:nvPr/>
        </p:nvSpPr>
        <p:spPr>
          <a:xfrm>
            <a:off x="986682" y="2494637"/>
            <a:ext cx="17131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err="1" smtClean="0"/>
              <a:t>Vibe</a:t>
            </a:r>
            <a:r>
              <a:rPr lang="nl-NL" dirty="0" smtClean="0"/>
              <a:t> (samenwerken)</a:t>
            </a:r>
            <a:endParaRPr lang="nl-NL" dirty="0"/>
          </a:p>
        </p:txBody>
      </p:sp>
      <p:pic>
        <p:nvPicPr>
          <p:cNvPr id="7" name="Afbeelding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63888" y="1751334"/>
            <a:ext cx="2896771" cy="1619905"/>
          </a:xfrm>
          <a:prstGeom prst="rect">
            <a:avLst/>
          </a:prstGeom>
        </p:spPr>
      </p:pic>
      <p:sp>
        <p:nvSpPr>
          <p:cNvPr id="8" name="Pijl-rechts 7"/>
          <p:cNvSpPr/>
          <p:nvPr/>
        </p:nvSpPr>
        <p:spPr>
          <a:xfrm>
            <a:off x="2843808" y="2817803"/>
            <a:ext cx="1008112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Tekstvak 8"/>
          <p:cNvSpPr txBox="1"/>
          <p:nvPr/>
        </p:nvSpPr>
        <p:spPr>
          <a:xfrm>
            <a:off x="986682" y="4202428"/>
            <a:ext cx="17131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QMP (Toetsenbank)</a:t>
            </a:r>
            <a:endParaRPr lang="nl-NL" dirty="0"/>
          </a:p>
        </p:txBody>
      </p:sp>
      <p:pic>
        <p:nvPicPr>
          <p:cNvPr id="10" name="Afbeelding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63674" y="3336723"/>
            <a:ext cx="2896771" cy="1619905"/>
          </a:xfrm>
          <a:prstGeom prst="rect">
            <a:avLst/>
          </a:prstGeom>
        </p:spPr>
      </p:pic>
      <p:sp>
        <p:nvSpPr>
          <p:cNvPr id="11" name="Pijl-rechts 10"/>
          <p:cNvSpPr/>
          <p:nvPr/>
        </p:nvSpPr>
        <p:spPr>
          <a:xfrm>
            <a:off x="3419872" y="4416711"/>
            <a:ext cx="1008112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2" name="Tekstvak 11"/>
          <p:cNvSpPr txBox="1"/>
          <p:nvPr/>
        </p:nvSpPr>
        <p:spPr>
          <a:xfrm>
            <a:off x="1028287" y="5742963"/>
            <a:ext cx="17131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Wachtwoord wijzigen</a:t>
            </a:r>
            <a:endParaRPr lang="nl-NL" dirty="0"/>
          </a:p>
        </p:txBody>
      </p:sp>
      <p:pic>
        <p:nvPicPr>
          <p:cNvPr id="13" name="Afbeelding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36445" y="4882879"/>
            <a:ext cx="2896771" cy="1619905"/>
          </a:xfrm>
          <a:prstGeom prst="rect">
            <a:avLst/>
          </a:prstGeom>
        </p:spPr>
      </p:pic>
      <p:sp>
        <p:nvSpPr>
          <p:cNvPr id="14" name="Pijl-rechts 13"/>
          <p:cNvSpPr/>
          <p:nvPr/>
        </p:nvSpPr>
        <p:spPr>
          <a:xfrm>
            <a:off x="4004161" y="5957246"/>
            <a:ext cx="1008112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518075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/>
          <p:cNvSpPr txBox="1"/>
          <p:nvPr/>
        </p:nvSpPr>
        <p:spPr>
          <a:xfrm>
            <a:off x="539552" y="404664"/>
            <a:ext cx="28803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err="1" smtClean="0"/>
              <a:t>Webmail</a:t>
            </a:r>
            <a:r>
              <a:rPr lang="nl-NL" dirty="0" smtClean="0"/>
              <a:t> (je persoonlijke email van school)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91880" y="116632"/>
            <a:ext cx="2896771" cy="1619905"/>
          </a:xfrm>
          <a:prstGeom prst="rect">
            <a:avLst/>
          </a:prstGeom>
        </p:spPr>
      </p:pic>
      <p:sp>
        <p:nvSpPr>
          <p:cNvPr id="5" name="Pijl-rechts 4"/>
          <p:cNvSpPr/>
          <p:nvPr/>
        </p:nvSpPr>
        <p:spPr>
          <a:xfrm>
            <a:off x="4211960" y="1196752"/>
            <a:ext cx="1008112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18973964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413</TotalTime>
  <Words>49</Words>
  <Application>Microsoft Office PowerPoint</Application>
  <PresentationFormat>Diavoorstelling (4:3)</PresentationFormat>
  <Paragraphs>11</Paragraphs>
  <Slides>4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7" baseType="lpstr">
      <vt:lpstr>Arial</vt:lpstr>
      <vt:lpstr>Calibri</vt:lpstr>
      <vt:lpstr>Kantoorthema</vt:lpstr>
      <vt:lpstr>PowerPoint-presentatie</vt:lpstr>
      <vt:lpstr>PowerPoint-presentatie</vt:lpstr>
      <vt:lpstr>PowerPoint-presentatie</vt:lpstr>
      <vt:lpstr>PowerPoint-presentatie</vt:lpstr>
    </vt:vector>
  </TitlesOfParts>
  <Company>Helicon Opleidingen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Willem Franken</dc:creator>
  <cp:lastModifiedBy>Patrick Becks</cp:lastModifiedBy>
  <cp:revision>19</cp:revision>
  <dcterms:created xsi:type="dcterms:W3CDTF">2014-07-09T07:30:45Z</dcterms:created>
  <dcterms:modified xsi:type="dcterms:W3CDTF">2018-04-16T10:10:56Z</dcterms:modified>
</cp:coreProperties>
</file>