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6" r:id="rId4"/>
    <p:sldId id="258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CF65-F439-41A1-9B45-6B9616E4C1C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EE63-1968-4782-8CA2-A746AB468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2388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CF65-F439-41A1-9B45-6B9616E4C1C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EE63-1968-4782-8CA2-A746AB468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629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CF65-F439-41A1-9B45-6B9616E4C1C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EE63-1968-4782-8CA2-A746AB468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1238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CF65-F439-41A1-9B45-6B9616E4C1C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EE63-1968-4782-8CA2-A746AB468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4639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CF65-F439-41A1-9B45-6B9616E4C1C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EE63-1968-4782-8CA2-A746AB468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1681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CF65-F439-41A1-9B45-6B9616E4C1C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EE63-1968-4782-8CA2-A746AB468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1523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CF65-F439-41A1-9B45-6B9616E4C1C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EE63-1968-4782-8CA2-A746AB468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063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CF65-F439-41A1-9B45-6B9616E4C1C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EE63-1968-4782-8CA2-A746AB468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6647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CF65-F439-41A1-9B45-6B9616E4C1C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EE63-1968-4782-8CA2-A746AB468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2709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CF65-F439-41A1-9B45-6B9616E4C1C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EE63-1968-4782-8CA2-A746AB468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914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0CF65-F439-41A1-9B45-6B9616E4C1C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EE63-1968-4782-8CA2-A746AB468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782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0CF65-F439-41A1-9B45-6B9616E4C1C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EEE63-1968-4782-8CA2-A746AB4688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4013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2204864"/>
            <a:ext cx="5826471" cy="3258224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1043608" y="404664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Welke applicaties hebben we allemaal op Mijnhelicon.nl 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7821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85995"/>
            <a:ext cx="2896771" cy="1619905"/>
          </a:xfrm>
          <a:prstGeom prst="rect">
            <a:avLst/>
          </a:prstGeom>
        </p:spPr>
      </p:pic>
      <p:sp>
        <p:nvSpPr>
          <p:cNvPr id="3" name="Pijl-rechts 2"/>
          <p:cNvSpPr/>
          <p:nvPr/>
        </p:nvSpPr>
        <p:spPr>
          <a:xfrm>
            <a:off x="2483768" y="762963"/>
            <a:ext cx="136815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/>
          <p:cNvSpPr txBox="1"/>
          <p:nvPr/>
        </p:nvSpPr>
        <p:spPr>
          <a:xfrm>
            <a:off x="986683" y="655821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Elektronisch</a:t>
            </a:r>
            <a:endParaRPr lang="nl-NL" dirty="0"/>
          </a:p>
          <a:p>
            <a:r>
              <a:rPr lang="nl-NL" dirty="0" smtClean="0"/>
              <a:t>Leeromgeving (wiki)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998014" y="2059702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Groen Kennisnet (kennisbank)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7" y="1572914"/>
            <a:ext cx="2896771" cy="1619905"/>
          </a:xfrm>
          <a:prstGeom prst="rect">
            <a:avLst/>
          </a:prstGeom>
        </p:spPr>
      </p:pic>
      <p:sp>
        <p:nvSpPr>
          <p:cNvPr id="9" name="Pijl-rechts 8"/>
          <p:cNvSpPr/>
          <p:nvPr/>
        </p:nvSpPr>
        <p:spPr>
          <a:xfrm>
            <a:off x="2987824" y="2166842"/>
            <a:ext cx="136815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955150" y="3541105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Eduarte</a:t>
            </a:r>
            <a:r>
              <a:rPr lang="nl-NL" dirty="0" smtClean="0"/>
              <a:t> (rooster / huiswerk)</a:t>
            </a:r>
            <a:endParaRPr lang="nl-NL" dirty="0"/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7" y="3192818"/>
            <a:ext cx="2896771" cy="1619905"/>
          </a:xfrm>
          <a:prstGeom prst="rect">
            <a:avLst/>
          </a:prstGeom>
        </p:spPr>
      </p:pic>
      <p:sp>
        <p:nvSpPr>
          <p:cNvPr id="13" name="Pijl-rechts 12"/>
          <p:cNvSpPr/>
          <p:nvPr/>
        </p:nvSpPr>
        <p:spPr>
          <a:xfrm>
            <a:off x="3419872" y="3822405"/>
            <a:ext cx="136815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998014" y="5157192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Onderwijs Dashboard </a:t>
            </a:r>
            <a:r>
              <a:rPr lang="nl-NL" dirty="0" smtClean="0"/>
              <a:t>(</a:t>
            </a:r>
            <a:r>
              <a:rPr lang="nl-NL" dirty="0" err="1" smtClean="0"/>
              <a:t>Enquete</a:t>
            </a:r>
            <a:r>
              <a:rPr lang="nl-NL" dirty="0" smtClean="0"/>
              <a:t>)</a:t>
            </a:r>
            <a:endParaRPr lang="nl-NL" dirty="0"/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6" y="4628765"/>
            <a:ext cx="2896771" cy="1619905"/>
          </a:xfrm>
          <a:prstGeom prst="rect">
            <a:avLst/>
          </a:prstGeom>
        </p:spPr>
      </p:pic>
      <p:sp>
        <p:nvSpPr>
          <p:cNvPr id="18" name="Pijl-rechts 17"/>
          <p:cNvSpPr/>
          <p:nvPr/>
        </p:nvSpPr>
        <p:spPr>
          <a:xfrm>
            <a:off x="3923928" y="5258351"/>
            <a:ext cx="136815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2949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986683" y="655821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Opwaarderen printpas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85995"/>
            <a:ext cx="2896771" cy="1619905"/>
          </a:xfrm>
          <a:prstGeom prst="rect">
            <a:avLst/>
          </a:prstGeom>
        </p:spPr>
      </p:pic>
      <p:sp>
        <p:nvSpPr>
          <p:cNvPr id="5" name="Pijl-rechts 4"/>
          <p:cNvSpPr/>
          <p:nvPr/>
        </p:nvSpPr>
        <p:spPr>
          <a:xfrm>
            <a:off x="4427984" y="685438"/>
            <a:ext cx="136815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986682" y="2494637"/>
            <a:ext cx="1713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Vibe</a:t>
            </a:r>
            <a:r>
              <a:rPr lang="nl-NL" dirty="0" smtClean="0"/>
              <a:t> (samenwerken)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1751334"/>
            <a:ext cx="2896771" cy="1619905"/>
          </a:xfrm>
          <a:prstGeom prst="rect">
            <a:avLst/>
          </a:prstGeom>
        </p:spPr>
      </p:pic>
      <p:sp>
        <p:nvSpPr>
          <p:cNvPr id="8" name="Pijl-rechts 7"/>
          <p:cNvSpPr/>
          <p:nvPr/>
        </p:nvSpPr>
        <p:spPr>
          <a:xfrm>
            <a:off x="2843808" y="2817803"/>
            <a:ext cx="100811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986682" y="4202428"/>
            <a:ext cx="1713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QMP (Toetsenbank)</a:t>
            </a:r>
            <a:endParaRPr lang="nl-NL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3674" y="3336723"/>
            <a:ext cx="2896771" cy="1619905"/>
          </a:xfrm>
          <a:prstGeom prst="rect">
            <a:avLst/>
          </a:prstGeom>
        </p:spPr>
      </p:pic>
      <p:sp>
        <p:nvSpPr>
          <p:cNvPr id="11" name="Pijl-rechts 10"/>
          <p:cNvSpPr/>
          <p:nvPr/>
        </p:nvSpPr>
        <p:spPr>
          <a:xfrm>
            <a:off x="3419872" y="4416711"/>
            <a:ext cx="100811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kstvak 11"/>
          <p:cNvSpPr txBox="1"/>
          <p:nvPr/>
        </p:nvSpPr>
        <p:spPr>
          <a:xfrm>
            <a:off x="1028287" y="5742963"/>
            <a:ext cx="1713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Wachtwoord wijzigen</a:t>
            </a:r>
            <a:endParaRPr lang="nl-NL" dirty="0"/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445" y="4882879"/>
            <a:ext cx="2896771" cy="1619905"/>
          </a:xfrm>
          <a:prstGeom prst="rect">
            <a:avLst/>
          </a:prstGeom>
        </p:spPr>
      </p:pic>
      <p:sp>
        <p:nvSpPr>
          <p:cNvPr id="14" name="Pijl-rechts 13"/>
          <p:cNvSpPr/>
          <p:nvPr/>
        </p:nvSpPr>
        <p:spPr>
          <a:xfrm>
            <a:off x="4004161" y="5957246"/>
            <a:ext cx="100811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1807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539552" y="404664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Webmail</a:t>
            </a:r>
            <a:r>
              <a:rPr lang="nl-NL" dirty="0" smtClean="0"/>
              <a:t> (je persoonlijke email van school)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80" y="116632"/>
            <a:ext cx="2896771" cy="1619905"/>
          </a:xfrm>
          <a:prstGeom prst="rect">
            <a:avLst/>
          </a:prstGeom>
        </p:spPr>
      </p:pic>
      <p:sp>
        <p:nvSpPr>
          <p:cNvPr id="5" name="Pijl-rechts 4"/>
          <p:cNvSpPr/>
          <p:nvPr/>
        </p:nvSpPr>
        <p:spPr>
          <a:xfrm>
            <a:off x="4211960" y="1196752"/>
            <a:ext cx="100811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897396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49</Words>
  <Application>Microsoft Office PowerPoint</Application>
  <PresentationFormat>Diavoorstelling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Calibri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Willem Franken</dc:creator>
  <cp:lastModifiedBy>Patrick Becks</cp:lastModifiedBy>
  <cp:revision>19</cp:revision>
  <dcterms:created xsi:type="dcterms:W3CDTF">2014-07-09T07:30:45Z</dcterms:created>
  <dcterms:modified xsi:type="dcterms:W3CDTF">2018-04-16T10:10:56Z</dcterms:modified>
</cp:coreProperties>
</file>